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71" r:id="rId4"/>
    <p:sldId id="257" r:id="rId5"/>
    <p:sldId id="258" r:id="rId6"/>
    <p:sldId id="269" r:id="rId7"/>
    <p:sldId id="270" r:id="rId8"/>
    <p:sldId id="259" r:id="rId9"/>
    <p:sldId id="261" r:id="rId10"/>
    <p:sldId id="268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4" d="100"/>
          <a:sy n="84" d="100"/>
        </p:scale>
        <p:origin x="1536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418A-0743-4414-8EA3-107451D322F0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F306-5028-48E1-868D-CEB7BD4DF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5895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418A-0743-4414-8EA3-107451D322F0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F306-5028-48E1-868D-CEB7BD4DF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11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418A-0743-4414-8EA3-107451D322F0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F306-5028-48E1-868D-CEB7BD4DF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424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418A-0743-4414-8EA3-107451D322F0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F306-5028-48E1-868D-CEB7BD4DF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87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418A-0743-4414-8EA3-107451D322F0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F306-5028-48E1-868D-CEB7BD4DF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4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418A-0743-4414-8EA3-107451D322F0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F306-5028-48E1-868D-CEB7BD4DF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292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418A-0743-4414-8EA3-107451D322F0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F306-5028-48E1-868D-CEB7BD4DF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751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418A-0743-4414-8EA3-107451D322F0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F306-5028-48E1-868D-CEB7BD4DF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627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418A-0743-4414-8EA3-107451D322F0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F306-5028-48E1-868D-CEB7BD4DF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006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418A-0743-4414-8EA3-107451D322F0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F306-5028-48E1-868D-CEB7BD4DF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47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418A-0743-4414-8EA3-107451D322F0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F306-5028-48E1-868D-CEB7BD4DF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4109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D418A-0743-4414-8EA3-107451D322F0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0F306-5028-48E1-868D-CEB7BD4DF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789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3" y="936977"/>
            <a:ext cx="7459134" cy="497275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654" y="5386631"/>
            <a:ext cx="1041922" cy="10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93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77" y="2884779"/>
            <a:ext cx="5545667" cy="369711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248355"/>
            <a:ext cx="5854700" cy="390313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5535687"/>
            <a:ext cx="1041922" cy="10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41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21" y="632176"/>
            <a:ext cx="8654346" cy="570183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210" y="5287804"/>
            <a:ext cx="1041922" cy="10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73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1" y="113829"/>
            <a:ext cx="5527322" cy="368488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699" y="2709333"/>
            <a:ext cx="5803902" cy="386926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1" y="5532398"/>
            <a:ext cx="1041922" cy="10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22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8" y="304799"/>
            <a:ext cx="5715000" cy="3810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520" y="2754488"/>
            <a:ext cx="5775679" cy="385045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77" y="304799"/>
            <a:ext cx="1041922" cy="10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78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3" y="361244"/>
            <a:ext cx="5842001" cy="389466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987" y="2935111"/>
            <a:ext cx="5524501" cy="3683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3" y="5571908"/>
            <a:ext cx="1041922" cy="10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8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48734"/>
            <a:ext cx="8511822" cy="5674547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77" y="5508978"/>
            <a:ext cx="1041922" cy="10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15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61244"/>
            <a:ext cx="8737600" cy="535475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476" y="5554133"/>
            <a:ext cx="1041922" cy="10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84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5" y="316089"/>
            <a:ext cx="5647266" cy="37648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09" y="2799644"/>
            <a:ext cx="5747457" cy="383163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8" y="5396089"/>
            <a:ext cx="1041922" cy="10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61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" y="121354"/>
            <a:ext cx="5700889" cy="38005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53" y="2664176"/>
            <a:ext cx="5765801" cy="384386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332" y="121354"/>
            <a:ext cx="1041922" cy="10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3" y="215428"/>
            <a:ext cx="5700889" cy="373003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68" y="2743200"/>
            <a:ext cx="5770032" cy="38466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65" y="5057422"/>
            <a:ext cx="1041922" cy="10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80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6" y="259644"/>
            <a:ext cx="5758744" cy="35672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44" y="2688636"/>
            <a:ext cx="5644445" cy="376296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567" y="259644"/>
            <a:ext cx="1041922" cy="10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73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8" y="203198"/>
            <a:ext cx="5544255" cy="369617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99" y="2585154"/>
            <a:ext cx="6036734" cy="40244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8" y="5563440"/>
            <a:ext cx="1041922" cy="10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25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3" y="485423"/>
            <a:ext cx="5630334" cy="375355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78" y="2709334"/>
            <a:ext cx="5630334" cy="375355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190" y="485423"/>
            <a:ext cx="1041922" cy="10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788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Flaviana Miranda da Silva de Sa</dc:creator>
  <cp:lastModifiedBy>Flaviana Miranda da Silva de Sa</cp:lastModifiedBy>
  <cp:revision>3</cp:revision>
  <dcterms:created xsi:type="dcterms:W3CDTF">2018-08-03T12:58:27Z</dcterms:created>
  <dcterms:modified xsi:type="dcterms:W3CDTF">2018-08-03T13:09:52Z</dcterms:modified>
</cp:coreProperties>
</file>